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13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85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-457200"/>
            <a:ext cx="6400800" cy="73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0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0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91440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43600" y="109728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b="1" kern="0" spc="4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دليل كامل | ٢٠٢٦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371600" y="1828800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٥ أوامر خفية في كلود</a:t>
            </a:r>
            <a:endParaRPr lang="en-US" sz="7600" dirty="0"/>
          </a:p>
        </p:txBody>
      </p:sp>
      <p:sp>
        <p:nvSpPr>
          <p:cNvPr id="6" name="Text 3"/>
          <p:cNvSpPr/>
          <p:nvPr/>
        </p:nvSpPr>
        <p:spPr>
          <a:xfrm>
            <a:off x="1371600" y="310896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معظم الناس ميعرفهاش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1371600" y="420624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أدوات قوية جدًا بتوفرلك ساعات شغل كل يوم — ومع كده أنثروبك مش بتسوّق لها كويس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0" y="6492240"/>
            <a:ext cx="12161520" cy="4572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6126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n8nar.com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046720" y="6126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تعليم الذكاء الاصطناعي بالعربي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515600" y="36576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4572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/btw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554480" y="10515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«على فكرة»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1691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i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السؤال الجانبي اللي مبيلخبطش السياق الأساسي بتاع شغلك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57200" y="2286000"/>
            <a:ext cx="11247120" cy="228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إيه اللي هتقدمهولي في بيزنسي؟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68580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توفير وقت ضخم: مفيش فتح شاتات جديدة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إنتاجية أعلى: بتفضل مركّز في الـ task الأساسية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كفاءة في استهلاك التوكنز: السؤال الجانبي مبيعلّيش تكلفة المحادثة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مفيش «تشتت» للذكاء الاصطناعي من المحادثة الأصلية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25196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25196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8056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إزاي أستخدم الأداة دي؟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48056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8056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في Claude Code، اكتب: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/btw + سؤالك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مثال: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/btw ايه الفرق بين REST و GraphQL؟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كلود بيرد في نافذة مؤقتة، وأول ما تقفلها السياق بتاعك يرجع نضيف زي ما هو.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04672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04672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7532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شرح الأداة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27532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7532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أمر سحري بيخليك تسأل سؤال جانبي من غير ما يلخبط السياق الأساسي. الإجابة بتظهر في نافذة مؤقتة (overlay) ومبتدخلش تاريخ المحادثة خالص.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كأنك سألت زميلك سؤال في الأذن وكملت شغلك من غير ما تفتح تاب جديد.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n8nar.com  |  ٥ أوامر خفية في كلود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515600" y="36576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4572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/ultrareview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554480" y="10515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المراجعة الاحترافية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1691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i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مهندس سينيور ١٥ سنة خبرة بيفحصلك الكود بتاعك حرفيًا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57200" y="2286000"/>
            <a:ext cx="11247120" cy="228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إيه اللي هتقدمهولي في بيزنسي؟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68580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توفير تكلفة توظيف Senior Code Reviewer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أمان أعلى: اكتشاف الثغرات قبل الإنتاج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تقليل البجز اللي بتوصل للعميل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كود نضيف وقابل للتوسع = سرعة تسليم أعلى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ثقة أكبر مع العملاء في الجودة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25196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25196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8056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إزاي أستخدم الأداة دي؟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48056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8056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بعد ما تخلّص الكود، اكتب في Claude Code: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/ultrareview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لو انت مشترك Pro أو Max، عندك ٣ مراجعات مجانية كل فترة. بياخد دقائق ويطلعلك تقرير كامل بالمشاكل والحلول.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04672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04672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7532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شرح الأداة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27532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7532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ده مش /review العادي. ده بيعمل جلسة مراجعة كود عميقة جدًا — بيحلل الأركيتكتشر، الأمان، الأداء، والقابلية للصيانة.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كأنك جايب مهندس كبير خبرة عشر سنين + عمله أوديت كامل قبل ما ترفع الكود للإنتاج.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n8nar.com  |  ٥ أوامر خفية في كلود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515600" y="36576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4572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/loop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554480" y="10515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المساعد اللي منامش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1691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i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مساعد شخصي شغّال ٢٤/٧ بيراقبلك كل حاجة وانت مرتاح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57200" y="2286000"/>
            <a:ext cx="11247120" cy="228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إيه اللي هتقدمهولي في بيزنسي؟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68580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أتمتة المراقبة اليومية بدل توظيف شخص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متابعة الحملات الإعلانية لحظيًا (ROAS, CPA)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الرد على رسايل العملاء من غير تأخير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تنبيهات مباشرة لو فيه حاجة محتاجة تدخلك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توفير ساعات شغل يومية للفريق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25196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25196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8056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إزاي أستخدم الأداة دي؟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48056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8056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اكتب: /loop + الفترة + المهمة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مثال: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/loop كل ٣٠ دقيقة تفقد الجيميل والسلاك وقوللي لو فيه حاجة مهمة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وتقدر كمان تسيب كلود يحدد التوقيت لوحده بدون ما تحدد فترة.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04672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04672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7532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شرح الأداة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27532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7532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أمر بيخلي كلود يعيد تشغيل برومبت معين أوتوماتيكيًا كل فترة بتحددها انت.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زي ما يكون عندك سكرتير شخصي بيعيد الـ task كل نص ساعة مثلًا، من غير ما تفتكره أو تفتحه.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n8nar.com  |  ٥ أوامر خفية في كلود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515600" y="36576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4572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/schedule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554480" y="10515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المهام اللي بتتعمل وانت نايم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1691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i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جدول تقاريرك ومهامك المتكررة، وكلود يسلّمها في وقتها بالظبط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57200" y="2286000"/>
            <a:ext cx="11247120" cy="228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إيه اللي هتقدمهولي في بيزنسي؟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68580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تقارير يومية/أسبوعية أوتوماتيكية للعملاء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عملاؤك بيستلموا تقارير احترافية في وقتها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توفير ٥-١٠ ساعات شغل يدوي كل أسبوع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مظهر احترافي ثابت — بدون إنساء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تقدر تتوسّع بعدد عملاء أكبر بنفس الفريق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25196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25196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8056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إزاي أستخدم الأداة دي؟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48056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8056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اكتب: /schedule + التوقيت + المهمة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مثال: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/schedule كل يوم ٩ الصبح اعمل تقرير أداء حملاتي على ميتا وابعته في إيميل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أو: /schedule يوم الأحد الساعة ٨ الصبح ابعتلي ملخص أسبوعي للمبيعات.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04672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04672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7532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شرح الأداة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27532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7532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زي /loop بس للمهام المجدولة بتوقيتات محددة. تقدر تعمل جدول كامل للتقارير والمهام اليومية أو الأسبوعية أو الشهرية.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كلود بيشتغل حرفيًا وانت نايم ويسلّمك النتيجة أول ما تصحى.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n8nar.com  |  ٥ أوامر خفية في كلود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515600" y="36576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4572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Subagents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554480" y="10515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الوكلاء الفرعيين — السلاح السري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1691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i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أقوى ميزة سرية في كلود — بتوفر ٧٠٪ من التوكنز في المشاريع الكبيرة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57200" y="2286000"/>
            <a:ext cx="11247120" cy="228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إيه اللي هتقدمهولي في بيزنسي؟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68580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توفير ٧٠٪ من التوكنز في المشاريع الكبيرة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دقة أعلى: كل مهمة تاخد تركيزها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شغل على مشاريع ضخمة بدون ما الكونتكست يخلص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سرعة إنجاز أعلى بتشغيل متوازي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مهم جدًا لأي SaaS كبير أو Dashboard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25196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25196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8056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إزاي أستخدم الأداة دي؟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48056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8056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في Claude Code، اكتب: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subagents to investigate X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مثال: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subagents to investigate كيفية تعامل نظام الـ auth مع الـ tokens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كلود هيبعت وكيل فرعي يفحص الكود ويرجعلك الملخص بس.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046720" y="2560320"/>
            <a:ext cx="3611880" cy="3657600"/>
          </a:xfrm>
          <a:prstGeom prst="rect">
            <a:avLst/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046720" y="2560320"/>
            <a:ext cx="3611880" cy="73152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75320" y="28803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شرح الأداة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275320" y="3456432"/>
            <a:ext cx="457200" cy="274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75320" y="3611880"/>
            <a:ext cx="315468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بدل ما كلود يقرا ٢٠ ملف في محادثتك ويكبّر الكونتكست لحد ما يخلص، بيبعت «وكيل فرعي» يشتغل في سياق منفصل تمامًا، ويرجعلك الخلاصة فقط.</a:t>
            </a: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endParaRPr lang="en-US" sz="1350" dirty="0"/>
          </a:p>
          <a:p>
            <a:pPr marL="0" indent="0" algn="r"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نفس كلود، بس بيشتغل في طبقات متوازية بدل الطبقة الواحدة.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n8nar.com  |  ٥ أوامر خفية في كلود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91440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10312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دلوقتي انت عارف أكتر من ٩٩٪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457200" y="301752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من مستخدمي كلود 🔥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5166360" y="4114800"/>
            <a:ext cx="1828800" cy="36576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3891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تابعنا علشان تعرف أسرار الذكاء الاصطناعي قبل الكل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4251960" y="5212080"/>
            <a:ext cx="3657600" cy="822960"/>
          </a:xfrm>
          <a:prstGeom prst="rect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251960" y="5212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n8nar.com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457200" y="61722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تعليم الذكاء الاصطناعي والأتمتة بالعربي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826</Words>
  <Application>Microsoft Office PowerPoint</Application>
  <PresentationFormat>Widescreen</PresentationFormat>
  <Paragraphs>147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٥ أوامر خفية في كلود</dc:title>
  <dc:subject>PptxGenJS Presentation</dc:subject>
  <dc:creator>n8nar.com</dc:creator>
  <cp:lastModifiedBy>ibrahim khalil</cp:lastModifiedBy>
  <cp:revision>1</cp:revision>
  <dcterms:created xsi:type="dcterms:W3CDTF">2026-04-21T09:42:55Z</dcterms:created>
  <dcterms:modified xsi:type="dcterms:W3CDTF">2026-04-21T10:48:27Z</dcterms:modified>
</cp:coreProperties>
</file>